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4" r:id="rId6"/>
    <p:sldId id="269" r:id="rId7"/>
    <p:sldId id="275" r:id="rId8"/>
    <p:sldId id="27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955091-37A8-4E7D-AE4A-7D48BA432E5D}">
          <p14:sldIdLst>
            <p14:sldId id="256"/>
            <p14:sldId id="257"/>
            <p14:sldId id="258"/>
            <p14:sldId id="271"/>
            <p14:sldId id="274"/>
            <p14:sldId id="269"/>
          </p14:sldIdLst>
        </p14:section>
        <p14:section name="Раздел без заголовка" id="{BEB95318-06E7-4F8B-B171-5A33EA7E0CF1}">
          <p14:sldIdLst>
            <p14:sldId id="275"/>
            <p14:sldId id="27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заседаниях СД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B8-4CF9-A81B-EB5A68F39C6F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Приняла участие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B8-4CF9-A81B-EB5A68F39C6F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gapDepth val="203"/>
        <c:shape val="box"/>
        <c:axId val="356256456"/>
        <c:axId val="356253712"/>
        <c:axId val="0"/>
      </c:bar3DChart>
      <c:catAx>
        <c:axId val="356256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253712"/>
        <c:crosses val="autoZero"/>
        <c:auto val="1"/>
        <c:lblAlgn val="ctr"/>
        <c:lblOffset val="100"/>
        <c:noMultiLvlLbl val="0"/>
      </c:catAx>
      <c:valAx>
        <c:axId val="35625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25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5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0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4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1645" y="1486114"/>
            <a:ext cx="762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" y="5241915"/>
            <a:ext cx="12175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Алимовой Татьяны Григорьевны,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1-го избирательного округа 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округа  Хамовники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Москве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08A5E6-5AD5-4507-B6F9-F0BA2504F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43" y="2871183"/>
            <a:ext cx="2082180" cy="2243865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1628" y="304800"/>
            <a:ext cx="180004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371191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683" y="1357933"/>
            <a:ext cx="102912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заседаниях Совета депутатов муниципального округа  Хамовники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3851" y="2146645"/>
            <a:ext cx="814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участие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 Совета депутатов муниципального округа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Хамовники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очередных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внеочередных.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B83C01-48F7-5578-2A59-C5E4BC60A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49" y="4534967"/>
            <a:ext cx="2472598" cy="18525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AC8701-8F06-7682-8FA7-C6BB8346F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/>
          <a:stretch>
            <a:fillRect/>
          </a:stretch>
        </p:blipFill>
        <p:spPr>
          <a:xfrm>
            <a:off x="9274030" y="4541440"/>
            <a:ext cx="2223321" cy="18460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777C93-49AE-21C6-7722-104205AAA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41" y="2939329"/>
            <a:ext cx="2463958" cy="184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90CEF6-B569-A780-2C6A-5AF2C2791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>
            <a:fillRect/>
          </a:stretch>
        </p:blipFill>
        <p:spPr>
          <a:xfrm>
            <a:off x="4784738" y="2943337"/>
            <a:ext cx="2523422" cy="184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4576482-0A3D-ED63-9FB8-0F6FC70D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706192"/>
              </p:ext>
            </p:extLst>
          </p:nvPr>
        </p:nvGraphicFramePr>
        <p:xfrm>
          <a:off x="605246" y="3048531"/>
          <a:ext cx="3875373" cy="333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3F74C-E3BC-4656-9633-82DE7E516618}"/>
              </a:ext>
            </a:extLst>
          </p:cNvPr>
          <p:cNvSpPr txBox="1"/>
          <p:nvPr/>
        </p:nvSpPr>
        <p:spPr>
          <a:xfrm>
            <a:off x="1138022" y="470516"/>
            <a:ext cx="99159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  <a:p>
            <a:pPr algn="ctr"/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40844" y="1231327"/>
            <a:ext cx="109631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в комиссиях Совета депутатов муниципального округа  Хамовники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722" y="2015636"/>
            <a:ext cx="425312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членом комиссий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округа Хамовники в городе Москве по вопросам развития муниципального округа, регламенту и организации работы Совета депутатов муниципального округа Хамовники в городе Москве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округа Хамовники в городе Москве по вопросам жилищно-коммунального хозяйства, капитальному ремонту, благоустройству, экологии и транспорту.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182131-390E-A433-3B7B-FDAE2A4AC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5"/>
          <a:stretch>
            <a:fillRect/>
          </a:stretch>
        </p:blipFill>
        <p:spPr>
          <a:xfrm>
            <a:off x="8752070" y="2139935"/>
            <a:ext cx="2588541" cy="1941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7A2341-F924-6836-2DF7-511C142BC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>
            <a:fillRect/>
          </a:stretch>
        </p:blipFill>
        <p:spPr>
          <a:xfrm>
            <a:off x="8752072" y="4146988"/>
            <a:ext cx="2588539" cy="17654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A1C622-2186-6A62-388A-C8DF9CC1D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146988"/>
            <a:ext cx="2588539" cy="17654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F72A9E-DF3D-58F3-590F-DF798CDFE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139934"/>
            <a:ext cx="2588540" cy="1941405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69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4144" y="1608134"/>
            <a:ext cx="1058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депутата муниципального округа  Хамовники в городе Москве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жителями района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Хамовники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36A3F545-681D-ECA0-81C9-57742D74C971}"/>
              </a:ext>
            </a:extLst>
          </p:cNvPr>
          <p:cNvSpPr txBox="1"/>
          <p:nvPr/>
        </p:nvSpPr>
        <p:spPr>
          <a:xfrm>
            <a:off x="513003" y="2531464"/>
            <a:ext cx="1122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обращениям была проведена депутатская работа, подготовлены и направлены депутатские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289D21A-F79A-FF3F-18FE-FD23CFC5B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3" y="3271929"/>
            <a:ext cx="3653908" cy="27404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7F8502E-9DA7-2D0F-B625-95DB4A0E3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76" y="3271929"/>
            <a:ext cx="3653908" cy="27404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1C3BCAA-6619-1E0F-E089-07A3C6645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49" y="3277028"/>
            <a:ext cx="3653907" cy="27404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271508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8C3051-AEE8-56B9-E5B7-CC7F47108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5BEF30-53CA-9EB2-4941-5C47F998BA67}"/>
              </a:ext>
            </a:extLst>
          </p:cNvPr>
          <p:cNvSpPr txBox="1"/>
          <p:nvPr/>
        </p:nvSpPr>
        <p:spPr>
          <a:xfrm>
            <a:off x="949233" y="1344478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в Совете депутатов муниципального округа  Хамовники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399D0A-7FD8-AB46-FB7C-296DB9003BFD}"/>
              </a:ext>
            </a:extLst>
          </p:cNvPr>
          <p:cNvSpPr txBox="1"/>
          <p:nvPr/>
        </p:nvSpPr>
        <p:spPr>
          <a:xfrm>
            <a:off x="1138021" y="2139934"/>
            <a:ext cx="4853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Приняла участие в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заседаниях</a:t>
            </a:r>
            <a:r>
              <a:rPr kumimoji="0" lang="ru-RU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КДНиЗП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Хамовники города Москвы;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Приняла участие в работе комиссии о присвоении звания «Почетный житель внутригородского муниципального образования – муниципального округа Хамовники в городе Москве»;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Приняла участие в обходе территории.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35F998-3A15-ADF4-397B-81B5DEC83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/>
          <a:stretch>
            <a:fillRect/>
          </a:stretch>
        </p:blipFill>
        <p:spPr>
          <a:xfrm>
            <a:off x="9172882" y="2139934"/>
            <a:ext cx="2344318" cy="2018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9D04D9-0673-90E3-97E4-CB7629DA5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82" y="4268997"/>
            <a:ext cx="2344318" cy="2018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0E84D6-DF5A-09DF-CD3D-DC96615EE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83" y="4268997"/>
            <a:ext cx="2691082" cy="2018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11B05A-F79C-23A4-AC11-3691D938A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84" y="2139934"/>
            <a:ext cx="2691081" cy="2018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304502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1" y="1878496"/>
            <a:ext cx="3200400" cy="117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94913" y="2388412"/>
            <a:ext cx="2802167" cy="79545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работ по капитальному ремонту</a:t>
            </a:r>
            <a:endParaRPr lang="ru-RU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967768" y="3262375"/>
            <a:ext cx="271102" cy="20872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78441" y="3607055"/>
            <a:ext cx="143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 адресов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94912" y="4458449"/>
            <a:ext cx="2802168" cy="2073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Тимура Фрунзе д.16</a:t>
            </a:r>
          </a:p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Волхонка д. 9 с.2</a:t>
            </a:r>
          </a:p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Сивцев Вражек пер., д. 9А</a:t>
            </a:r>
          </a:p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5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Власьевский</a:t>
            </a:r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14 стр. 2</a:t>
            </a:r>
          </a:p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пер., д.5А</a:t>
            </a:r>
          </a:p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Пречистенка д. 45/1 с.3</a:t>
            </a:r>
          </a:p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Волхонка, д. 5/6, стр. 4</a:t>
            </a:r>
          </a:p>
          <a:p>
            <a:pPr lvl="0" algn="ctr"/>
            <a:r>
              <a:rPr lang="ru-RU" sz="15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Сивцев Вражек пер., д. 31/13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5967767" y="4171216"/>
            <a:ext cx="271102" cy="20872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287BA-4BF9-3775-FE67-BBDA6622A33F}"/>
              </a:ext>
            </a:extLst>
          </p:cNvPr>
          <p:cNvSpPr txBox="1"/>
          <p:nvPr/>
        </p:nvSpPr>
        <p:spPr>
          <a:xfrm>
            <a:off x="949233" y="1344478"/>
            <a:ext cx="102935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капитальных ремонтов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благоустройства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259D76-BD6A-9E01-ED28-D6F1E1CB3EA1}"/>
              </a:ext>
            </a:extLst>
          </p:cNvPr>
          <p:cNvSpPr/>
          <p:nvPr/>
        </p:nvSpPr>
        <p:spPr>
          <a:xfrm>
            <a:off x="5291137" y="3549608"/>
            <a:ext cx="1609725" cy="5430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265212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D21ED6-0CBE-0B89-9D4D-44F89EDE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12F5F5-2BCF-AA37-2FB3-C3876D19DE52}"/>
              </a:ext>
            </a:extLst>
          </p:cNvPr>
          <p:cNvSpPr txBox="1"/>
          <p:nvPr/>
        </p:nvSpPr>
        <p:spPr>
          <a:xfrm>
            <a:off x="695189" y="2038409"/>
            <a:ext cx="5467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Адресные поздравления ветеранов;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 сбору гуманитарной помощи;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Акции, призванные привлечь внимание к памяти о жертвах войны и важности сохранения исторической памяти («УРА ПОБЕДЕ!», «#1215»);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акции («Своих не бросаем»);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акции («Очистим русло - сохраним речную гладь»);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концерты, открытия выставок;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Просветительские акции («Второй Всероссийский Диктант ЖКХ», «Диктант Победы», III Всероссийский научно-технологический диктант «Технологии победы»);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цветов к памятным дням воинской славы.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Торжественные окружные выездные мероприятия («Дорога памяти»);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«Зарнице префекта»;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мастер-класса «Масленица».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7E32D2A-F6E1-7B44-8B62-79DC6B465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/>
          <a:stretch>
            <a:fillRect/>
          </a:stretch>
        </p:blipFill>
        <p:spPr>
          <a:xfrm>
            <a:off x="6429376" y="2102236"/>
            <a:ext cx="2987118" cy="20981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3B67F2-2DA3-8AB8-F9BD-A3F743D14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4322385"/>
            <a:ext cx="2987118" cy="22403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3B997D-AAC8-091C-58C1-A39DAA20F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03" y="2102236"/>
            <a:ext cx="2023926" cy="26985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AE1716-D383-FB76-97B1-BE90A10F0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7542"/>
          <a:stretch>
            <a:fillRect/>
          </a:stretch>
        </p:blipFill>
        <p:spPr>
          <a:xfrm>
            <a:off x="9585653" y="4948475"/>
            <a:ext cx="2013075" cy="16142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74EB91-204E-BEC0-03C3-DD14F15147DD}"/>
              </a:ext>
            </a:extLst>
          </p:cNvPr>
          <p:cNvSpPr txBox="1"/>
          <p:nvPr/>
        </p:nvSpPr>
        <p:spPr>
          <a:xfrm>
            <a:off x="949233" y="1344478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и акциях</a:t>
            </a:r>
          </a:p>
        </p:txBody>
      </p:sp>
      <p:pic>
        <p:nvPicPr>
          <p:cNvPr id="13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58375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659921-5E07-B434-B3DD-72DFFB733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B74C81A-967D-6533-FD96-061EDDFF6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9" b="23412"/>
          <a:stretch>
            <a:fillRect/>
          </a:stretch>
        </p:blipFill>
        <p:spPr>
          <a:xfrm>
            <a:off x="2451185" y="2522698"/>
            <a:ext cx="2323623" cy="16265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ECB0C0-0D39-4DC2-5AB6-32A2B3D7C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4" y="4312358"/>
            <a:ext cx="2168716" cy="16265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618BA0-F1EF-7771-C6AA-CDB8D65BC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47" y="2522698"/>
            <a:ext cx="2250774" cy="16265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4D0A5AC-1FF3-13FD-684C-540C3A4D3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85" y="4312358"/>
            <a:ext cx="2440759" cy="16265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68E61C-440A-1448-86B7-1386DEE1DF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03" y="4312358"/>
            <a:ext cx="2088230" cy="16265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C49645A-3E78-4695-22E1-F79D755C98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3" y="2522697"/>
            <a:ext cx="2168716" cy="1626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62F0A3A-105B-C28F-ABFA-405792AF18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12" y="4312358"/>
            <a:ext cx="2323623" cy="16265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6D11F6-601C-FE65-520B-982895B47B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3" b="29893"/>
          <a:stretch>
            <a:fillRect/>
          </a:stretch>
        </p:blipFill>
        <p:spPr>
          <a:xfrm>
            <a:off x="4959645" y="2522698"/>
            <a:ext cx="2294587" cy="16265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DF947B9-75AB-489A-3793-2AD438B15B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8" y="2522697"/>
            <a:ext cx="2168716" cy="1626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96A713-54B4-EBB8-3E07-DE762E9C17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8" y="4312358"/>
            <a:ext cx="2168715" cy="16265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9CEB6D-DD3B-630D-0845-AF58487226C2}"/>
              </a:ext>
            </a:extLst>
          </p:cNvPr>
          <p:cNvSpPr txBox="1"/>
          <p:nvPr/>
        </p:nvSpPr>
        <p:spPr>
          <a:xfrm>
            <a:off x="949233" y="1344478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и акциях</a:t>
            </a:r>
          </a:p>
        </p:txBody>
      </p:sp>
      <p:pic>
        <p:nvPicPr>
          <p:cNvPr id="16" name="object 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361274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43275" y="3157066"/>
            <a:ext cx="870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2F0FE1-5520-431B-BB4F-FEB1F1E6A68C}"/>
              </a:ext>
            </a:extLst>
          </p:cNvPr>
          <p:cNvSpPr txBox="1"/>
          <p:nvPr/>
        </p:nvSpPr>
        <p:spPr>
          <a:xfrm>
            <a:off x="223610" y="4262768"/>
            <a:ext cx="117447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перед избирателями проведен 10 декабря 2025г. совместно с депутатами 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Богатенковым В.В., Васильевым А.А., Робиновым О.Ю., Старшиновым М.В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режиме в Управе района Хамовники города Москвы по адресу: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ул. Пречистенка, д.14/1 стр.1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Присутствовали жители района Хамовники, в том числе жители 1-го избирательного округа.</a:t>
            </a: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9616" y="288846"/>
            <a:ext cx="10742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в городе Москве</a:t>
            </a: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92" y="282409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508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138</cp:revision>
  <cp:lastPrinted>2023-11-14T08:40:35Z</cp:lastPrinted>
  <dcterms:created xsi:type="dcterms:W3CDTF">2022-11-25T10:25:33Z</dcterms:created>
  <dcterms:modified xsi:type="dcterms:W3CDTF">2025-12-16T18:50:53Z</dcterms:modified>
</cp:coreProperties>
</file>